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797675" cy="98567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AF4DA-3C08-487B-8DAE-9EC961AD5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661CDF-E08D-4F92-B3C7-A16A51844C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79A179-D696-4CDD-91CD-D388557E5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4AB55-16A3-414C-A029-3F3E78BBD747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32FAD-7DA1-473D-ADFE-E22544799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795A67-6EA8-447E-98A7-8EB85A29B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E1D0C-F537-4871-8A67-53FAB7351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829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971B8-DD26-4A9F-95CE-A9CAA4898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2B545A-EE0F-4190-8ACA-0223DD415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7E85E-F0E0-4E4D-A607-7D0517414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4AB55-16A3-414C-A029-3F3E78BBD747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D7102C-0F01-43ED-B22C-137939212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FB27F-5EC7-4CF1-BC5E-DFC03FD8A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E1D0C-F537-4871-8A67-53FAB7351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31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ECA6B-A391-4C24-BB4A-3C5F5CE74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A61316-E14C-4BF1-B8B2-D004B11E4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502F5E-17B4-460F-8187-BE47E8340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4AB55-16A3-414C-A029-3F3E78BBD747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4F45C-41CE-45AF-B6F2-2E200702E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515E4-2993-4D80-9998-22F3F6CCF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E1D0C-F537-4871-8A67-53FAB7351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81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0F1C2-1F06-4FBF-80AF-15BC0AC99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076A4-7A1D-4A40-A736-7F892DBD93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8C57DE-8FFF-443F-9465-9C286E559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0CE016-1BC6-4548-B8F4-5ABF01060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4AB55-16A3-414C-A029-3F3E78BBD747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31017D-6869-4BF5-999A-73355EA43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ABB6B1-CFD9-4A16-B849-BFB51A27A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E1D0C-F537-4871-8A67-53FAB7351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447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2EDD6-BE87-4E7B-9D97-D9A94003D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03D1A1-D1C9-4313-9776-4758B3A08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1B4D9C-90C0-4714-B486-08925B55A7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C7E1A2-71D0-4BC0-85E4-81D4568B91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7FF39A-B511-4DA8-A1C5-BD74503DFA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9756B3-A2AC-430D-A2F4-0A2C34C16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4AB55-16A3-414C-A029-3F3E78BBD747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B3096E-E5CA-4629-9B43-055AA13AA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21BFB6-CBE7-4B7A-A76A-AB9D7FA28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E1D0C-F537-4871-8A67-53FAB7351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82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2B88A-3146-4CC6-8677-EC911A538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5BE8B9-92FE-4796-BF63-8A6555B9A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4AB55-16A3-414C-A029-3F3E78BBD747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21483-32D5-4381-A748-98A8D9DA5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01D677-879F-4DE0-839D-DA9C6C34D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E1D0C-F537-4871-8A67-53FAB7351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41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182651-EA35-47A5-843A-9113C49FC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4AB55-16A3-414C-A029-3F3E78BBD747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DE7A17-44AA-4007-8A26-35622E89C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6ECA35-A176-441D-B80B-8B9869335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E1D0C-F537-4871-8A67-53FAB7351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22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842BA-7234-44A8-AD4B-8C7E75FB5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93C06-EE00-49C2-B0AD-F899B48D4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6AEB8-9337-4009-9A17-4E8E1FF65B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22BF2-6798-4561-AB9D-11A1E2C37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4AB55-16A3-414C-A029-3F3E78BBD747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5EF78C-3F21-4772-8BEC-7D5AB0D75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D54B40-4088-423A-9747-25E2956F3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E1D0C-F537-4871-8A67-53FAB7351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606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452E9-2541-4C06-8679-BCC36EA06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A58DDF-29C5-4094-959B-7248E3B823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F4BBA1-4FC1-467D-8978-B8919F1350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64CB04-2679-4041-AA63-97DB02CD9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4AB55-16A3-414C-A029-3F3E78BBD747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49D651-AF02-4530-8517-1870929F8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42CB48-FE9A-45F3-8C00-1FA0E916C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E1D0C-F537-4871-8A67-53FAB7351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6774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6AECD-A6BC-4DB6-8826-8B7380B84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413624-AFAF-4442-8FAF-28859F10DA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8B35D3-D457-4594-9C64-4B68B423B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4AB55-16A3-414C-A029-3F3E78BBD747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195BB-FEB3-497F-BF2B-1DF7E5E20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BA68FC-F99A-4677-B450-2DFECA20A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E1D0C-F537-4871-8A67-53FAB7351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64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27BAA3-6D3D-4B92-8B0A-9F7153DBE3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846EA5-87F8-4FD6-85B6-230CB48C89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FA781-CD43-4C90-9D5A-94B300379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4AB55-16A3-414C-A029-3F3E78BBD747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ED51D-974D-4C09-B836-63CE2A7F9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9999A-E2C5-4CA9-979A-21B1CF646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E1D0C-F537-4871-8A67-53FAB7351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300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1E8766-7F11-4AA5-9501-1999F41B2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5B8D55-1FDF-4D82-B485-36D46AAA2D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F7825-1A04-473C-977C-015FA3B40B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4AB55-16A3-414C-A029-3F3E78BBD747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C05176-7F5E-4FE1-BB82-DF43BE34FC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F75563-E2FD-4414-8EE6-6CBA82CC89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E1D0C-F537-4871-8A67-53FAB7351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255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779C4-DA49-48D4-8D00-E132CAD404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Catholic Life and R.E. Newsletter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DA33E0-4A3B-422B-AFF9-A3EDDBCA9B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Compiled by the </a:t>
            </a:r>
            <a:r>
              <a:rPr lang="en-GB" dirty="0" err="1"/>
              <a:t>MiniVinnies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2521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DD2EB-1466-45F2-88D2-BB2B8CB27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467" y="399968"/>
            <a:ext cx="6273800" cy="316677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numCol="2"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200" u="sng">
                <a:latin typeface="Corbel" panose="020B0503020204020204" pitchFamily="34" charset="0"/>
              </a:rPr>
              <a:t>Daily Reflections </a:t>
            </a:r>
            <a:r>
              <a:rPr lang="en-GB" sz="1200" u="sng" dirty="0">
                <a:latin typeface="Corbel" panose="020B0503020204020204" pitchFamily="34" charset="0"/>
              </a:rPr>
              <a:t>for this term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200" u="sng" dirty="0">
                <a:latin typeface="Corbel" panose="020B0503020204020204" pitchFamily="34" charset="0"/>
              </a:rPr>
              <a:t>Autumn 1</a:t>
            </a:r>
            <a:r>
              <a:rPr lang="en-GB" sz="1200" dirty="0">
                <a:latin typeface="Corbel" panose="020B0503020204020204" pitchFamily="34" charset="0"/>
              </a:rPr>
              <a:t>			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200" b="1" dirty="0">
                <a:latin typeface="Corbel" panose="020B0503020204020204" pitchFamily="34" charset="0"/>
              </a:rPr>
              <a:t>New Beginnings </a:t>
            </a:r>
            <a:r>
              <a:rPr lang="en-GB" sz="1200" dirty="0">
                <a:latin typeface="Corbel" panose="020B0503020204020204" pitchFamily="34" charset="0"/>
              </a:rPr>
              <a:t>- “Behold I make all things new.” Revelations 21:5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200" b="1" dirty="0">
                <a:latin typeface="Corbel" panose="020B0503020204020204" pitchFamily="34" charset="0"/>
              </a:rPr>
              <a:t>Respect</a:t>
            </a:r>
            <a:r>
              <a:rPr lang="en-GB" sz="1200" dirty="0">
                <a:latin typeface="Corbel" panose="020B0503020204020204" pitchFamily="34" charset="0"/>
              </a:rPr>
              <a:t> - “Treat others as you want to be treated.” Luke 6:31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200" b="1" dirty="0">
                <a:latin typeface="Corbel" panose="020B0503020204020204" pitchFamily="34" charset="0"/>
              </a:rPr>
              <a:t>Trust in God </a:t>
            </a:r>
            <a:r>
              <a:rPr lang="en-GB" sz="1200" dirty="0">
                <a:latin typeface="Corbel" panose="020B0503020204020204" pitchFamily="34" charset="0"/>
              </a:rPr>
              <a:t>- “Trust God from the bottom of your heart:  don’t try to figure everything out on your own.”  Proverbs 3:5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200" b="1" dirty="0">
                <a:latin typeface="Corbel" panose="020B0503020204020204" pitchFamily="34" charset="0"/>
              </a:rPr>
              <a:t>Courtesy</a:t>
            </a:r>
            <a:r>
              <a:rPr lang="en-GB" sz="1200" dirty="0">
                <a:latin typeface="Corbel" panose="020B0503020204020204" pitchFamily="34" charset="0"/>
              </a:rPr>
              <a:t> - “Do not speak evil of anyone, but be peaceful  and friendly, and always show a gentle attitude towards everyone.”  Titus 3:2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200" b="1" dirty="0">
                <a:latin typeface="Corbel" panose="020B0503020204020204" pitchFamily="34" charset="0"/>
              </a:rPr>
              <a:t>Thankfulness </a:t>
            </a:r>
            <a:r>
              <a:rPr lang="en-GB" sz="1200" dirty="0">
                <a:latin typeface="Corbel" panose="020B0503020204020204" pitchFamily="34" charset="0"/>
              </a:rPr>
              <a:t>- “Give thanks to the LORD, for he is good; his love endures forever.”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200" dirty="0">
                <a:latin typeface="Corbel" panose="020B0503020204020204" pitchFamily="34" charset="0"/>
              </a:rPr>
              <a:t>Psalm 106:1</a:t>
            </a:r>
            <a:r>
              <a:rPr lang="en-GB" sz="1200" b="1" dirty="0">
                <a:latin typeface="Corbel" panose="020B0503020204020204" pitchFamily="34" charset="0"/>
              </a:rPr>
              <a:t>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GB" sz="1200" b="1" dirty="0">
              <a:latin typeface="Corbel" panose="020B050302020402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200" u="sng" dirty="0">
                <a:latin typeface="Corbel" panose="020B0503020204020204" pitchFamily="34" charset="0"/>
              </a:rPr>
              <a:t>Autumn 2</a:t>
            </a:r>
            <a:endParaRPr lang="en-GB" sz="1200" dirty="0">
              <a:latin typeface="Corbel" panose="020B050302020402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GB" sz="1200" u="sng" dirty="0">
              <a:latin typeface="Corbel" panose="020B050302020402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200" b="1" dirty="0">
                <a:latin typeface="Corbel" panose="020B0503020204020204" pitchFamily="34" charset="0"/>
              </a:rPr>
              <a:t>Hope</a:t>
            </a:r>
            <a:r>
              <a:rPr lang="en-GB" sz="1200" dirty="0">
                <a:latin typeface="Corbel" panose="020B0503020204020204" pitchFamily="34" charset="0"/>
              </a:rPr>
              <a:t> - “Those who hope in the LORD will renew their strength. Isaiah 40:31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200" b="1" dirty="0">
                <a:latin typeface="Corbel" panose="020B0503020204020204" pitchFamily="34" charset="0"/>
              </a:rPr>
              <a:t>Patience</a:t>
            </a:r>
            <a:r>
              <a:rPr lang="en-GB" sz="1200" dirty="0">
                <a:latin typeface="Corbel" panose="020B0503020204020204" pitchFamily="34" charset="0"/>
              </a:rPr>
              <a:t> - “Be humble and gentle in every way.  Be patient with each other and lovingly accept each other.” Ephesians 4:2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200" b="1" dirty="0">
                <a:latin typeface="Corbel" panose="020B0503020204020204" pitchFamily="34" charset="0"/>
              </a:rPr>
              <a:t>Justice</a:t>
            </a:r>
            <a:r>
              <a:rPr lang="en-GB" sz="1200" dirty="0">
                <a:latin typeface="Corbel" panose="020B0503020204020204" pitchFamily="34" charset="0"/>
              </a:rPr>
              <a:t> - “For the word of the Lord is right.  And all his work is done in truth.  He loves righteousness and justice. Psalms 33:4-5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200" b="1" dirty="0">
                <a:latin typeface="Corbel" panose="020B0503020204020204" pitchFamily="34" charset="0"/>
              </a:rPr>
              <a:t>Peace</a:t>
            </a:r>
            <a:r>
              <a:rPr lang="en-GB" sz="1200" dirty="0">
                <a:latin typeface="Corbel" panose="020B0503020204020204" pitchFamily="34" charset="0"/>
              </a:rPr>
              <a:t> – “Do not let your hearts be troubled and do not be afraid.”  Jon 14:27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200" dirty="0">
                <a:latin typeface="Corbel" panose="020B0503020204020204" pitchFamily="34" charset="0"/>
              </a:rPr>
              <a:t>Joy – “A joyful heart is good medicine, but a crushed spirit dries up the bones.” Proverbs 17:22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EB6CF00-8449-478A-A561-D25B2FA2566F}"/>
              </a:ext>
            </a:extLst>
          </p:cNvPr>
          <p:cNvSpPr txBox="1">
            <a:spLocks/>
          </p:cNvSpPr>
          <p:nvPr/>
        </p:nvSpPr>
        <p:spPr>
          <a:xfrm>
            <a:off x="7036777" y="399968"/>
            <a:ext cx="4435556" cy="1102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200" dirty="0"/>
              <a:t>Catholic Life &amp; Mission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200" dirty="0"/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200" dirty="0"/>
              <a:t>Collecting for Sevenoaks Loaves and Fishes Food Bank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200" dirty="0"/>
              <a:t>Singing and Ensemble Playing at local care homes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200" dirty="0"/>
              <a:t>Carol Singing as part of the Sevenoaks Town Community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200" dirty="0"/>
              <a:t>Education Sunday – singing at Sunday Mass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200" dirty="0"/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200" dirty="0"/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2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61C1E6B-99EC-4698-9E3B-62E6B8E163DA}"/>
              </a:ext>
            </a:extLst>
          </p:cNvPr>
          <p:cNvSpPr txBox="1">
            <a:spLocks/>
          </p:cNvSpPr>
          <p:nvPr/>
        </p:nvSpPr>
        <p:spPr>
          <a:xfrm>
            <a:off x="262467" y="3752239"/>
            <a:ext cx="3081866" cy="1102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200" dirty="0"/>
              <a:t>Prayer (prayer room etc)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7D9311D-64A6-4619-8742-8C2A36120162}"/>
              </a:ext>
            </a:extLst>
          </p:cNvPr>
          <p:cNvSpPr txBox="1">
            <a:spLocks/>
          </p:cNvSpPr>
          <p:nvPr/>
        </p:nvSpPr>
        <p:spPr>
          <a:xfrm>
            <a:off x="7036696" y="1742768"/>
            <a:ext cx="4435638" cy="131623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200" dirty="0"/>
              <a:t>School Council (Eco-Committee)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200" dirty="0"/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200" dirty="0"/>
              <a:t>Butterfly Conservation Assembly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200" dirty="0"/>
              <a:t>Eco Afternoon – tidying up the school grounds and planting for winter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200" dirty="0"/>
              <a:t>Supporting the PTA with the new playground ‘adventure’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200" dirty="0"/>
              <a:t>Woodland Trust Awards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200" dirty="0"/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2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7C59CF2-2804-4E19-985A-D2D0FFF5480D}"/>
              </a:ext>
            </a:extLst>
          </p:cNvPr>
          <p:cNvSpPr txBox="1">
            <a:spLocks/>
          </p:cNvSpPr>
          <p:nvPr/>
        </p:nvSpPr>
        <p:spPr>
          <a:xfrm>
            <a:off x="262467" y="5596059"/>
            <a:ext cx="3485336" cy="9719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200" dirty="0"/>
              <a:t>Other Special Events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200" dirty="0"/>
              <a:t>September – KCSP Beginning of Year Mass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200" dirty="0"/>
              <a:t>October – Month of the Rosary.  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200" dirty="0"/>
              <a:t>November – All Saints and All Souls 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200" dirty="0"/>
              <a:t>December – EYFS and KS1 Nativity, KS2 Carol Service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54B5948-0D08-490D-8BEC-70F039605B5B}"/>
              </a:ext>
            </a:extLst>
          </p:cNvPr>
          <p:cNvSpPr txBox="1">
            <a:spLocks/>
          </p:cNvSpPr>
          <p:nvPr/>
        </p:nvSpPr>
        <p:spPr>
          <a:xfrm>
            <a:off x="6019799" y="5233830"/>
            <a:ext cx="5875867" cy="14049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200" u="sng" dirty="0"/>
              <a:t>Celebration of the Word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200" dirty="0"/>
              <a:t>Year 4 – Parable of the Workers in the Vineyard.  Matthew 20:1-16a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200" dirty="0"/>
              <a:t>Year 2 – God invites everyone to His great heavenly celebration.  Matthew 22:1-14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200" dirty="0"/>
              <a:t>Year 1 – Give to the government what is required while giving their whole hearts and lives to God.  Matthew 22:15-21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200" dirty="0"/>
              <a:t>Year 3 – Parable of the Talents.  Matthew 25:14-30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200" dirty="0"/>
              <a:t>Year 5 – Christ the King.  Loving and helping others is the same as loving and helping Jesus.  Matthew 25:31-46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200" dirty="0"/>
              <a:t>Year 6 – First Sunday of Advent.  Mark 13:33-37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A15C25D-8536-4024-A039-83B4EEB2D539}"/>
              </a:ext>
            </a:extLst>
          </p:cNvPr>
          <p:cNvGrpSpPr/>
          <p:nvPr/>
        </p:nvGrpSpPr>
        <p:grpSpPr>
          <a:xfrm>
            <a:off x="4115452" y="3299589"/>
            <a:ext cx="3081866" cy="1745455"/>
            <a:chOff x="6926384" y="1983355"/>
            <a:chExt cx="3411415" cy="2021377"/>
          </a:xfrm>
        </p:grpSpPr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F26AD830-E914-4E61-A315-7E77CB7317D8}"/>
                </a:ext>
              </a:extLst>
            </p:cNvPr>
            <p:cNvSpPr txBox="1">
              <a:spLocks/>
            </p:cNvSpPr>
            <p:nvPr/>
          </p:nvSpPr>
          <p:spPr>
            <a:xfrm>
              <a:off x="6926384" y="1983355"/>
              <a:ext cx="3411415" cy="202137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GB" sz="1200" dirty="0"/>
                <a:t>Catholic Social Teaching</a:t>
              </a:r>
            </a:p>
            <a:p>
              <a:pPr marL="0" indent="0">
                <a:spcBef>
                  <a:spcPts val="0"/>
                </a:spcBef>
                <a:buFont typeface="Arial" panose="020B0604020202020204" pitchFamily="34" charset="0"/>
                <a:buNone/>
              </a:pPr>
              <a:endParaRPr lang="en-GB" sz="1200" dirty="0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F9210B2-9106-4955-A1A5-E7E163121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3794" y="2201984"/>
              <a:ext cx="3036206" cy="17078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917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440</Words>
  <Application>Microsoft Office PowerPoint</Application>
  <PresentationFormat>Widescreen</PresentationFormat>
  <Paragraphs>45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Corbel</vt:lpstr>
      <vt:lpstr>Office Theme</vt:lpstr>
      <vt:lpstr>Catholic Life and R.E. Newsletter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Catholic Life and R.E. Newsletter</dc:title>
  <dc:creator>Geraldine Leahy</dc:creator>
  <cp:lastModifiedBy>Geraldine Leahy</cp:lastModifiedBy>
  <cp:revision>11</cp:revision>
  <cp:lastPrinted>2026-09-25T11:36:19Z</cp:lastPrinted>
  <dcterms:created xsi:type="dcterms:W3CDTF">2026-04-28T15:09:29Z</dcterms:created>
  <dcterms:modified xsi:type="dcterms:W3CDTF">2026-09-25T15:42:15Z</dcterms:modified>
</cp:coreProperties>
</file>